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95" r:id="rId2"/>
    <p:sldId id="296" r:id="rId3"/>
    <p:sldId id="297" r:id="rId4"/>
    <p:sldId id="298" r:id="rId5"/>
    <p:sldId id="299" r:id="rId6"/>
    <p:sldId id="300" r:id="rId7"/>
    <p:sldId id="30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5th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5th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Elem Math 5th Grade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Elem Math 5th Grade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apply mathematics to problems arising in everyday life, society, and the workplace.[5.1A]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5th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958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use a problem-solving model that incorporates analyzing given information, formulating a plan or strategy, determining a solution, justifying the solution, and evaluating the problem-solving process and the reasonableness of the solution.[5.1B]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5th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374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select tools, including real objects, manipulatives, paper and pencil, and technology as appropriate, and techniques, including mental math, estimation, and number sense as appropriate, to solve problems.[5.1C]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5th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536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communicate mathematical ideas, reasoning, and their implications using multiple representations, including symbols, diagrams, graphs, and language as appropriate.[5.1D]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5th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686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 and use representations to organize, record, and communicate mathematical ideas.[5.1E]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5th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32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mathematical relationships to connect and communicate mathematical ideas.[5.1F]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5th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8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display, explain, and justify mathematical ideas and arguments using precise mathematical language in written or oral communication.[5.1G]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Elem Math 5th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554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213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51</cp:revision>
  <dcterms:created xsi:type="dcterms:W3CDTF">2014-10-20T16:17:28Z</dcterms:created>
  <dcterms:modified xsi:type="dcterms:W3CDTF">2014-11-04T15:39:24Z</dcterms:modified>
</cp:coreProperties>
</file>